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7"/>
  </p:notesMasterIdLst>
  <p:sldIdLst>
    <p:sldId id="256" r:id="rId5"/>
    <p:sldId id="257" r:id="rId6"/>
  </p:sldIdLst>
  <p:sldSz cx="12192000" cy="6858000"/>
  <p:notesSz cx="6858000" cy="12192000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237F42E-B83E-0A2F-9F14-BE118EE1B939}" name="Leclercq, Steven" initials="LS" userId="S::Steven.Leclercq@wellstar.org::41bbeb2b-22cf-4906-a7e6-f11e95b15a7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1E0F74-CE77-E044-8D7D-E674FB4F444C}" v="16" dt="2023-08-29T21:05:31.141"/>
    <p1510:client id="{CB5F1C1A-9B7B-4624-9435-49C4BD0121B0}" v="2" dt="2023-08-29T15:32:36.351"/>
    <p1510:client id="{F2803133-C2C1-47E0-942A-788212AB1D6E}" v="5" dt="2023-08-29T19:42:45.8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08"/>
    <p:restoredTop sz="94664"/>
  </p:normalViewPr>
  <p:slideViewPr>
    <p:cSldViewPr snapToGrid="0">
      <p:cViewPr varScale="1">
        <p:scale>
          <a:sx n="201" d="100"/>
          <a:sy n="201" d="100"/>
        </p:scale>
        <p:origin x="16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viewProps" Target="viewProps.xml"/><Relationship Id="rId18" Type="http://schemas.microsoft.com/office/2018/10/relationships/authors" Target="authors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4.fntdata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font" Target="fonts/font2.fntdata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neycutt, Heather" userId="4f5346ce-1722-45ca-bbad-868f749df226" providerId="ADAL" clId="{F2803133-C2C1-47E0-942A-788212AB1D6E}"/>
    <pc:docChg chg="modSld">
      <pc:chgData name="Honeycutt, Heather" userId="4f5346ce-1722-45ca-bbad-868f749df226" providerId="ADAL" clId="{F2803133-C2C1-47E0-942A-788212AB1D6E}" dt="2023-08-29T19:42:45.882" v="0" actId="20577"/>
      <pc:docMkLst>
        <pc:docMk/>
      </pc:docMkLst>
      <pc:sldChg chg="modSp mod">
        <pc:chgData name="Honeycutt, Heather" userId="4f5346ce-1722-45ca-bbad-868f749df226" providerId="ADAL" clId="{F2803133-C2C1-47E0-942A-788212AB1D6E}" dt="2023-08-29T19:42:45.882" v="0" actId="20577"/>
        <pc:sldMkLst>
          <pc:docMk/>
          <pc:sldMk cId="0" sldId="256"/>
        </pc:sldMkLst>
        <pc:spChg chg="mod">
          <ac:chgData name="Honeycutt, Heather" userId="4f5346ce-1722-45ca-bbad-868f749df226" providerId="ADAL" clId="{F2803133-C2C1-47E0-942A-788212AB1D6E}" dt="2023-08-29T19:42:45.882" v="0" actId="20577"/>
          <ac:spMkLst>
            <pc:docMk/>
            <pc:sldMk cId="0" sldId="256"/>
            <ac:spMk id="3" creationId="{00000000-0000-0000-0000-000000000000}"/>
          </ac:spMkLst>
        </pc:spChg>
      </pc:sldChg>
    </pc:docChg>
  </pc:docChgLst>
  <pc:docChgLst>
    <pc:chgData name="Do, Drew" userId="b2255fe5-97a3-4eb6-bd06-d48a0aa1a639" providerId="ADAL" clId="{121E0F74-CE77-E044-8D7D-E674FB4F444C}"/>
    <pc:docChg chg="undo redo custSel modSld">
      <pc:chgData name="Do, Drew" userId="b2255fe5-97a3-4eb6-bd06-d48a0aa1a639" providerId="ADAL" clId="{121E0F74-CE77-E044-8D7D-E674FB4F444C}" dt="2023-08-29T21:06:23.695" v="91" actId="1076"/>
      <pc:docMkLst>
        <pc:docMk/>
      </pc:docMkLst>
      <pc:sldChg chg="addSp delSp modSp mod">
        <pc:chgData name="Do, Drew" userId="b2255fe5-97a3-4eb6-bd06-d48a0aa1a639" providerId="ADAL" clId="{121E0F74-CE77-E044-8D7D-E674FB4F444C}" dt="2023-08-29T21:06:23.695" v="91" actId="1076"/>
        <pc:sldMkLst>
          <pc:docMk/>
          <pc:sldMk cId="0" sldId="256"/>
        </pc:sldMkLst>
        <pc:spChg chg="mod">
          <ac:chgData name="Do, Drew" userId="b2255fe5-97a3-4eb6-bd06-d48a0aa1a639" providerId="ADAL" clId="{121E0F74-CE77-E044-8D7D-E674FB4F444C}" dt="2023-08-29T21:06:17.537" v="90" actId="1076"/>
          <ac:spMkLst>
            <pc:docMk/>
            <pc:sldMk cId="0" sldId="256"/>
            <ac:spMk id="3" creationId="{00000000-0000-0000-0000-000000000000}"/>
          </ac:spMkLst>
        </pc:spChg>
        <pc:spChg chg="mod">
          <ac:chgData name="Do, Drew" userId="b2255fe5-97a3-4eb6-bd06-d48a0aa1a639" providerId="ADAL" clId="{121E0F74-CE77-E044-8D7D-E674FB4F444C}" dt="2023-08-29T21:06:23.695" v="91" actId="1076"/>
          <ac:spMkLst>
            <pc:docMk/>
            <pc:sldMk cId="0" sldId="256"/>
            <ac:spMk id="4" creationId="{86F877E1-92FA-9708-624E-D7F217CEDA6D}"/>
          </ac:spMkLst>
        </pc:spChg>
        <pc:picChg chg="del mod">
          <ac:chgData name="Do, Drew" userId="b2255fe5-97a3-4eb6-bd06-d48a0aa1a639" providerId="ADAL" clId="{121E0F74-CE77-E044-8D7D-E674FB4F444C}" dt="2023-08-29T21:02:27.651" v="4" actId="478"/>
          <ac:picMkLst>
            <pc:docMk/>
            <pc:sldMk cId="0" sldId="256"/>
            <ac:picMk id="2" creationId="{00000000-0000-0000-0000-000000000000}"/>
          </ac:picMkLst>
        </pc:picChg>
        <pc:picChg chg="add del mod">
          <ac:chgData name="Do, Drew" userId="b2255fe5-97a3-4eb6-bd06-d48a0aa1a639" providerId="ADAL" clId="{121E0F74-CE77-E044-8D7D-E674FB4F444C}" dt="2023-08-29T21:05:30.391" v="57" actId="478"/>
          <ac:picMkLst>
            <pc:docMk/>
            <pc:sldMk cId="0" sldId="256"/>
            <ac:picMk id="5" creationId="{AC94479C-036F-1FF4-4767-9DB39CC0B795}"/>
          </ac:picMkLst>
        </pc:picChg>
        <pc:picChg chg="add del mod">
          <ac:chgData name="Do, Drew" userId="b2255fe5-97a3-4eb6-bd06-d48a0aa1a639" providerId="ADAL" clId="{121E0F74-CE77-E044-8D7D-E674FB4F444C}" dt="2023-08-29T21:05:31.057" v="60" actId="14100"/>
          <ac:picMkLst>
            <pc:docMk/>
            <pc:sldMk cId="0" sldId="256"/>
            <ac:picMk id="6" creationId="{E609A93B-497F-E2B2-30EE-F65FCA262C5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4438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5C overview . Mission, Vision , Values and 3 strategic pillars of partnership as a lead into leading through change </a:t>
            </a:r>
          </a:p>
          <a:p>
            <a:r>
              <a:rPr lang="en-US">
                <a:cs typeface="Calibri"/>
              </a:rPr>
              <a:t>Leader Expectations discusses how a leader can be there for their teams during change and examples of operationalizing our values to do just that</a:t>
            </a:r>
          </a:p>
          <a:p>
            <a:r>
              <a:rPr lang="en-US">
                <a:cs typeface="Calibri"/>
              </a:rPr>
              <a:t>VR Experience – one of the change management ones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09A93B-497F-E2B2-30EE-F65FCA262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-234950" y="770783"/>
            <a:ext cx="11674731" cy="6763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r">
              <a:lnSpc>
                <a:spcPct val="80000"/>
              </a:lnSpc>
              <a:buNone/>
            </a:pPr>
            <a:r>
              <a:rPr lang="en-US" sz="4500" b="1" dirty="0">
                <a:solidFill>
                  <a:srgbClr val="8347AD"/>
                </a:solidFill>
                <a:ea typeface="Axiforma" pitchFamily="34" charset="-122"/>
                <a:cs typeface="Axiforma" pitchFamily="34" charset="-120"/>
              </a:rPr>
              <a:t>MCG Health</a:t>
            </a:r>
            <a:br>
              <a:rPr lang="en-US" sz="4500" b="1" dirty="0">
                <a:solidFill>
                  <a:srgbClr val="8347AD"/>
                </a:solidFill>
                <a:ea typeface="Axiforma" pitchFamily="34" charset="-122"/>
                <a:cs typeface="Axiforma" pitchFamily="34" charset="-120"/>
              </a:rPr>
            </a:br>
            <a:r>
              <a:rPr lang="en-US" sz="4500" b="1" dirty="0">
                <a:solidFill>
                  <a:srgbClr val="8347AD"/>
                </a:solidFill>
                <a:ea typeface="Axiforma" pitchFamily="34" charset="-122"/>
                <a:cs typeface="Axiforma" pitchFamily="34" charset="-120"/>
              </a:rPr>
              <a:t>Leader</a:t>
            </a:r>
            <a:br>
              <a:rPr lang="en-US" sz="4500" b="1" dirty="0">
                <a:solidFill>
                  <a:srgbClr val="8347AD"/>
                </a:solidFill>
                <a:ea typeface="Axiforma" pitchFamily="34" charset="-122"/>
                <a:cs typeface="Axiforma" pitchFamily="34" charset="-120"/>
              </a:rPr>
            </a:br>
            <a:r>
              <a:rPr lang="en-US" sz="4500" b="1" dirty="0">
                <a:solidFill>
                  <a:srgbClr val="8347AD"/>
                </a:solidFill>
                <a:ea typeface="Axiforma" pitchFamily="34" charset="-122"/>
                <a:cs typeface="Axiforma" pitchFamily="34" charset="-120"/>
              </a:rPr>
              <a:t>Orientation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F877E1-92FA-9708-624E-D7F217CEDA6D}"/>
              </a:ext>
            </a:extLst>
          </p:cNvPr>
          <p:cNvSpPr txBox="1"/>
          <p:nvPr/>
        </p:nvSpPr>
        <p:spPr>
          <a:xfrm>
            <a:off x="8646477" y="2523622"/>
            <a:ext cx="2856804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b="1" dirty="0">
                <a:solidFill>
                  <a:srgbClr val="00B0F0"/>
                </a:solidFill>
                <a:cs typeface="Arial"/>
              </a:rPr>
              <a:t>Leading into the Future: Start of the </a:t>
            </a:r>
            <a:r>
              <a:rPr lang="en-US" b="1" dirty="0" err="1">
                <a:solidFill>
                  <a:srgbClr val="00B0F0"/>
                </a:solidFill>
                <a:cs typeface="Arial"/>
              </a:rPr>
              <a:t>Wellstar</a:t>
            </a:r>
            <a:r>
              <a:rPr lang="en-US" b="1" dirty="0">
                <a:solidFill>
                  <a:srgbClr val="00B0F0"/>
                </a:solidFill>
                <a:cs typeface="Arial"/>
              </a:rPr>
              <a:t> </a:t>
            </a:r>
            <a:br>
              <a:rPr lang="en-US" b="1" dirty="0">
                <a:solidFill>
                  <a:srgbClr val="00B0F0"/>
                </a:solidFill>
                <a:cs typeface="Arial"/>
              </a:rPr>
            </a:br>
            <a:r>
              <a:rPr lang="en-US" b="1" dirty="0">
                <a:solidFill>
                  <a:srgbClr val="00B0F0"/>
                </a:solidFill>
                <a:cs typeface="Arial"/>
              </a:rPr>
              <a:t>and MCG Health Leadership Journey</a:t>
            </a:r>
            <a:endParaRPr lang="en-US" b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0CA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3809049" cy="6856286"/>
          </a:xfrm>
          <a:prstGeom prst="rect">
            <a:avLst/>
          </a:prstGeom>
          <a:solidFill>
            <a:srgbClr val="B8D8EB"/>
          </a:solidFill>
        </p:spPr>
      </p:sp>
      <p:sp>
        <p:nvSpPr>
          <p:cNvPr id="3" name="Object 2"/>
          <p:cNvSpPr/>
          <p:nvPr/>
        </p:nvSpPr>
        <p:spPr>
          <a:xfrm>
            <a:off x="476131" y="2432632"/>
            <a:ext cx="3142464" cy="28184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220"/>
              </a:lnSpc>
              <a:buNone/>
            </a:pPr>
            <a:r>
              <a:rPr lang="en-US" sz="1875" b="1">
                <a:solidFill>
                  <a:srgbClr val="8347AD"/>
                </a:solidFill>
                <a:ea typeface="Axiforma" pitchFamily="34" charset="-122"/>
                <a:cs typeface="Axiforma" pitchFamily="34" charset="-120"/>
              </a:rPr>
              <a:t>Details</a:t>
            </a:r>
            <a:endParaRPr lang="en-US"/>
          </a:p>
        </p:txBody>
      </p:sp>
      <p:sp>
        <p:nvSpPr>
          <p:cNvPr id="4" name="Object 3"/>
          <p:cNvSpPr/>
          <p:nvPr/>
        </p:nvSpPr>
        <p:spPr>
          <a:xfrm>
            <a:off x="476131" y="2870144"/>
            <a:ext cx="3142464" cy="169105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4440"/>
              </a:lnSpc>
              <a:spcBef>
                <a:spcPts val="1202"/>
              </a:spcBef>
              <a:buNone/>
            </a:pPr>
            <a:r>
              <a:rPr lang="en-US" sz="3750" b="1">
                <a:solidFill>
                  <a:srgbClr val="0CA6DF"/>
                </a:solidFill>
                <a:ea typeface="Axiforma" pitchFamily="34" charset="-122"/>
                <a:cs typeface="Axiforma" pitchFamily="34" charset="-120"/>
              </a:rPr>
              <a:t>New Leader Orientation</a:t>
            </a:r>
            <a:endParaRPr lang="en-US"/>
          </a:p>
        </p:txBody>
      </p:sp>
      <p:sp>
        <p:nvSpPr>
          <p:cNvPr id="5" name="Object 4"/>
          <p:cNvSpPr/>
          <p:nvPr/>
        </p:nvSpPr>
        <p:spPr>
          <a:xfrm>
            <a:off x="4285178" y="476131"/>
            <a:ext cx="3618595" cy="2856786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6" name="Object 5"/>
          <p:cNvSpPr/>
          <p:nvPr/>
        </p:nvSpPr>
        <p:spPr>
          <a:xfrm>
            <a:off x="4570857" y="742103"/>
            <a:ext cx="3456711" cy="22999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811"/>
              </a:lnSpc>
              <a:buNone/>
            </a:pPr>
            <a:r>
              <a:rPr lang="en-US" sz="1530" b="1">
                <a:solidFill>
                  <a:srgbClr val="8347AD"/>
                </a:solidFill>
                <a:ea typeface="Axiforma" pitchFamily="34" charset="-122"/>
                <a:cs typeface="Axiforma" pitchFamily="34" charset="-120"/>
              </a:rPr>
              <a:t>Course Details</a:t>
            </a:r>
            <a:endParaRPr lang="en-US"/>
          </a:p>
        </p:txBody>
      </p:sp>
      <p:sp>
        <p:nvSpPr>
          <p:cNvPr id="7" name="Object 6"/>
          <p:cNvSpPr/>
          <p:nvPr/>
        </p:nvSpPr>
        <p:spPr>
          <a:xfrm>
            <a:off x="4570857" y="1062433"/>
            <a:ext cx="3456711" cy="104828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42900" indent="-242900" algn="l">
              <a:lnSpc>
                <a:spcPts val="1332"/>
              </a:lnSpc>
              <a:spcBef>
                <a:spcPts val="698"/>
              </a:spcBef>
              <a:buSzPct val="100000"/>
              <a:buChar char="•"/>
            </a:pPr>
            <a:r>
              <a:rPr lang="en-US" sz="1125">
                <a:solidFill>
                  <a:srgbClr val="000000"/>
                </a:solidFill>
                <a:ea typeface="Axiforma" pitchFamily="34" charset="-122"/>
                <a:cs typeface="Axiforma" pitchFamily="34" charset="-120"/>
              </a:rPr>
              <a:t>Format: In-person</a:t>
            </a:r>
          </a:p>
          <a:p>
            <a:pPr marL="242900" indent="-242900" algn="l">
              <a:lnSpc>
                <a:spcPts val="1332"/>
              </a:lnSpc>
              <a:spcBef>
                <a:spcPts val="392"/>
              </a:spcBef>
              <a:buSzPct val="100000"/>
              <a:buChar char="•"/>
            </a:pPr>
            <a:r>
              <a:rPr lang="en-US" sz="1125">
                <a:solidFill>
                  <a:srgbClr val="000000"/>
                </a:solidFill>
                <a:ea typeface="Axiforma" pitchFamily="34" charset="-122"/>
                <a:cs typeface="Axiforma" pitchFamily="34" charset="-120"/>
              </a:rPr>
              <a:t>Duration: 4 hours</a:t>
            </a:r>
          </a:p>
          <a:p>
            <a:pPr marL="242900" indent="-242900" algn="l">
              <a:lnSpc>
                <a:spcPts val="1332"/>
              </a:lnSpc>
              <a:spcBef>
                <a:spcPts val="392"/>
              </a:spcBef>
              <a:buSzPct val="100000"/>
              <a:buChar char="•"/>
            </a:pPr>
            <a:r>
              <a:rPr lang="en-US" sz="1125">
                <a:solidFill>
                  <a:srgbClr val="000000"/>
                </a:solidFill>
                <a:ea typeface="Axiforma" pitchFamily="34" charset="-122"/>
                <a:cs typeface="Axiforma" pitchFamily="34" charset="-120"/>
              </a:rPr>
              <a:t>Class Size Max: 50 people</a:t>
            </a:r>
          </a:p>
          <a:p>
            <a:pPr marL="242900" indent="-242900" algn="l">
              <a:lnSpc>
                <a:spcPts val="1332"/>
              </a:lnSpc>
              <a:spcBef>
                <a:spcPts val="392"/>
              </a:spcBef>
              <a:buSzPct val="100000"/>
              <a:buChar char="•"/>
            </a:pPr>
            <a:r>
              <a:rPr lang="en-US" sz="1125">
                <a:solidFill>
                  <a:srgbClr val="000000"/>
                </a:solidFill>
                <a:ea typeface="Axiforma" pitchFamily="34" charset="-122"/>
                <a:cs typeface="Axiforma" pitchFamily="34" charset="-120"/>
              </a:rPr>
              <a:t>Frequency: 2 sessions a day or 4 a week</a:t>
            </a:r>
          </a:p>
          <a:p>
            <a:pPr marL="242900" indent="-242900" algn="l">
              <a:lnSpc>
                <a:spcPts val="1332"/>
              </a:lnSpc>
              <a:spcBef>
                <a:spcPts val="392"/>
              </a:spcBef>
              <a:buSzPct val="100000"/>
              <a:buChar char="•"/>
            </a:pPr>
            <a:r>
              <a:rPr lang="en-US" sz="1125">
                <a:solidFill>
                  <a:srgbClr val="000000"/>
                </a:solidFill>
                <a:ea typeface="Axiforma" pitchFamily="34" charset="-122"/>
                <a:cs typeface="Axiforma" pitchFamily="34" charset="-120"/>
              </a:rPr>
              <a:t>Times: 8am and 1pm</a:t>
            </a:r>
            <a:endParaRPr lang="en-US"/>
          </a:p>
        </p:txBody>
      </p:sp>
      <p:sp>
        <p:nvSpPr>
          <p:cNvPr id="8" name="Object 7"/>
          <p:cNvSpPr/>
          <p:nvPr/>
        </p:nvSpPr>
        <p:spPr>
          <a:xfrm>
            <a:off x="8094226" y="476131"/>
            <a:ext cx="3618595" cy="2856786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9" name="Object 8"/>
          <p:cNvSpPr/>
          <p:nvPr/>
        </p:nvSpPr>
        <p:spPr>
          <a:xfrm>
            <a:off x="8379905" y="742103"/>
            <a:ext cx="3456711" cy="22999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811"/>
              </a:lnSpc>
              <a:buNone/>
            </a:pPr>
            <a:r>
              <a:rPr lang="en-US" sz="1530" b="1">
                <a:solidFill>
                  <a:srgbClr val="8347AD"/>
                </a:solidFill>
                <a:ea typeface="Axiforma" pitchFamily="34" charset="-122"/>
                <a:cs typeface="Axiforma" pitchFamily="34" charset="-120"/>
              </a:rPr>
              <a:t>Course Agenda</a:t>
            </a:r>
            <a:endParaRPr lang="en-US"/>
          </a:p>
        </p:txBody>
      </p:sp>
      <p:sp>
        <p:nvSpPr>
          <p:cNvPr id="10" name="Object 9"/>
          <p:cNvSpPr/>
          <p:nvPr/>
        </p:nvSpPr>
        <p:spPr>
          <a:xfrm>
            <a:off x="8379905" y="1062433"/>
            <a:ext cx="3456711" cy="192753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42570" indent="-242570" algn="l">
              <a:lnSpc>
                <a:spcPts val="1332"/>
              </a:lnSpc>
              <a:spcBef>
                <a:spcPts val="698"/>
              </a:spcBef>
              <a:buSzPct val="100000"/>
              <a:buChar char="•"/>
            </a:pPr>
            <a:r>
              <a:rPr lang="en-US" sz="1100">
                <a:solidFill>
                  <a:srgbClr val="000000"/>
                </a:solidFill>
                <a:ea typeface="Axiforma"/>
                <a:cs typeface="Axiforma" pitchFamily="34" charset="-120"/>
              </a:rPr>
              <a:t>Welcome 10 min</a:t>
            </a:r>
            <a:endParaRPr lang="en-US" sz="1100">
              <a:ea typeface="Axiforma"/>
            </a:endParaRPr>
          </a:p>
          <a:p>
            <a:pPr marL="242570" indent="-242570" algn="l">
              <a:lnSpc>
                <a:spcPts val="1332"/>
              </a:lnSpc>
              <a:spcBef>
                <a:spcPts val="392"/>
              </a:spcBef>
              <a:buSzPct val="100000"/>
              <a:buChar char="•"/>
            </a:pPr>
            <a:r>
              <a:rPr lang="en-US" sz="1100">
                <a:solidFill>
                  <a:srgbClr val="000000"/>
                </a:solidFill>
                <a:ea typeface="Axiforma"/>
                <a:cs typeface="Axiforma" pitchFamily="34" charset="-120"/>
              </a:rPr>
              <a:t>Housekeeping 5 min</a:t>
            </a:r>
          </a:p>
          <a:p>
            <a:pPr marL="242570" indent="-242570">
              <a:lnSpc>
                <a:spcPts val="1332"/>
              </a:lnSpc>
              <a:spcBef>
                <a:spcPts val="392"/>
              </a:spcBef>
              <a:buSzPct val="100000"/>
              <a:buFontTx/>
              <a:buChar char="•"/>
            </a:pPr>
            <a:r>
              <a:rPr lang="en-US" sz="1100">
                <a:solidFill>
                  <a:srgbClr val="000000"/>
                </a:solidFill>
                <a:ea typeface="Axiforma"/>
                <a:cs typeface="Axiforma" pitchFamily="34" charset="-120"/>
              </a:rPr>
              <a:t>5C/Leading Change 120 min</a:t>
            </a:r>
          </a:p>
          <a:p>
            <a:pPr marL="242570" indent="-242570" algn="l">
              <a:lnSpc>
                <a:spcPts val="1332"/>
              </a:lnSpc>
              <a:spcBef>
                <a:spcPts val="392"/>
              </a:spcBef>
              <a:buSzPct val="100000"/>
              <a:buChar char="•"/>
            </a:pPr>
            <a:r>
              <a:rPr lang="en-US" sz="1100">
                <a:solidFill>
                  <a:srgbClr val="000000"/>
                </a:solidFill>
                <a:ea typeface="Axiforma"/>
                <a:cs typeface="Axiforma" pitchFamily="34" charset="-120"/>
              </a:rPr>
              <a:t>Break 10 min</a:t>
            </a:r>
          </a:p>
          <a:p>
            <a:pPr marL="242570" indent="-242570">
              <a:lnSpc>
                <a:spcPts val="1332"/>
              </a:lnSpc>
              <a:spcBef>
                <a:spcPts val="392"/>
              </a:spcBef>
              <a:buSzPct val="100000"/>
              <a:buFont typeface="Arial"/>
              <a:buChar char="•"/>
            </a:pPr>
            <a:r>
              <a:rPr lang="en-US" sz="1100">
                <a:solidFill>
                  <a:srgbClr val="000000"/>
                </a:solidFill>
                <a:ea typeface="Axiforma"/>
                <a:cs typeface="Arial"/>
              </a:rPr>
              <a:t>Leader Expectations 30 min </a:t>
            </a:r>
            <a:endParaRPr lang="en-US" sz="1100">
              <a:solidFill>
                <a:srgbClr val="000000"/>
              </a:solidFill>
              <a:ea typeface="Axiforma"/>
              <a:cs typeface="Axiforma" pitchFamily="34" charset="-120"/>
            </a:endParaRPr>
          </a:p>
          <a:p>
            <a:pPr marL="242570" indent="-242570" algn="l">
              <a:lnSpc>
                <a:spcPts val="1332"/>
              </a:lnSpc>
              <a:spcBef>
                <a:spcPts val="392"/>
              </a:spcBef>
              <a:buSzPct val="100000"/>
              <a:buChar char="•"/>
            </a:pPr>
            <a:r>
              <a:rPr lang="en-US" sz="1100">
                <a:solidFill>
                  <a:srgbClr val="000000"/>
                </a:solidFill>
                <a:ea typeface="Axiforma"/>
                <a:cs typeface="Axiforma" pitchFamily="34" charset="-120"/>
              </a:rPr>
              <a:t>Growth and Development 10 min</a:t>
            </a:r>
          </a:p>
          <a:p>
            <a:pPr marL="242570" indent="-242570">
              <a:lnSpc>
                <a:spcPts val="1332"/>
              </a:lnSpc>
              <a:spcBef>
                <a:spcPts val="392"/>
              </a:spcBef>
              <a:buSzPct val="100000"/>
              <a:buFontTx/>
              <a:buChar char="•"/>
            </a:pPr>
            <a:r>
              <a:rPr lang="en-US" sz="1100">
                <a:solidFill>
                  <a:srgbClr val="000000"/>
                </a:solidFill>
                <a:ea typeface="Axiforma"/>
                <a:cs typeface="Axiforma" pitchFamily="34" charset="-120"/>
              </a:rPr>
              <a:t>VR Experience 60 minutes</a:t>
            </a:r>
            <a:endParaRPr lang="en-US" sz="1100">
              <a:solidFill>
                <a:srgbClr val="000000"/>
              </a:solidFill>
              <a:ea typeface="Axiforma" pitchFamily="34" charset="-122"/>
              <a:cs typeface="Axiforma" pitchFamily="34" charset="-120"/>
            </a:endParaRPr>
          </a:p>
          <a:p>
            <a:pPr marL="242570" indent="-242570" algn="l">
              <a:lnSpc>
                <a:spcPts val="1332"/>
              </a:lnSpc>
              <a:spcBef>
                <a:spcPts val="392"/>
              </a:spcBef>
              <a:buSzPct val="100000"/>
              <a:buChar char="•"/>
            </a:pPr>
            <a:r>
              <a:rPr lang="en-US" sz="1100">
                <a:solidFill>
                  <a:srgbClr val="000000"/>
                </a:solidFill>
                <a:ea typeface="Axiforma"/>
                <a:cs typeface="Axiforma" pitchFamily="34" charset="-120"/>
              </a:rPr>
              <a:t>Closing 10 min</a:t>
            </a:r>
            <a:endParaRPr lang="en-US" sz="1100">
              <a:ea typeface="Axiforma"/>
              <a:cs typeface="Arial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4285178" y="3523369"/>
            <a:ext cx="3618595" cy="2856786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2" name="Object 11"/>
          <p:cNvSpPr/>
          <p:nvPr/>
        </p:nvSpPr>
        <p:spPr>
          <a:xfrm>
            <a:off x="4570857" y="3789341"/>
            <a:ext cx="3456711" cy="22999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811"/>
              </a:lnSpc>
              <a:buNone/>
            </a:pPr>
            <a:r>
              <a:rPr lang="en-US" sz="1530" b="1">
                <a:solidFill>
                  <a:srgbClr val="8347AD"/>
                </a:solidFill>
                <a:ea typeface="Axiforma" pitchFamily="34" charset="-122"/>
                <a:cs typeface="Axiforma" pitchFamily="34" charset="-120"/>
              </a:rPr>
              <a:t>Support Roles</a:t>
            </a:r>
            <a:endParaRPr lang="en-US"/>
          </a:p>
        </p:txBody>
      </p:sp>
      <p:sp>
        <p:nvSpPr>
          <p:cNvPr id="13" name="Object 12"/>
          <p:cNvSpPr/>
          <p:nvPr/>
        </p:nvSpPr>
        <p:spPr>
          <a:xfrm>
            <a:off x="4570857" y="4109671"/>
            <a:ext cx="3456711" cy="82846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42570" indent="-242570" algn="l">
              <a:lnSpc>
                <a:spcPts val="1332"/>
              </a:lnSpc>
              <a:spcBef>
                <a:spcPts val="698"/>
              </a:spcBef>
              <a:buSzPct val="100000"/>
              <a:buChar char="•"/>
            </a:pPr>
            <a:r>
              <a:rPr lang="en-US" sz="1100">
                <a:solidFill>
                  <a:srgbClr val="000000"/>
                </a:solidFill>
                <a:ea typeface="Axiforma"/>
                <a:cs typeface="Axiforma" pitchFamily="34" charset="-120"/>
              </a:rPr>
              <a:t>2 Facilitators </a:t>
            </a:r>
            <a:endParaRPr lang="en-US" sz="1100">
              <a:ea typeface="Axiforma"/>
            </a:endParaRPr>
          </a:p>
          <a:p>
            <a:pPr marL="242570" indent="-242570" algn="l">
              <a:lnSpc>
                <a:spcPts val="1332"/>
              </a:lnSpc>
              <a:spcBef>
                <a:spcPts val="392"/>
              </a:spcBef>
              <a:buSzPct val="100000"/>
              <a:buChar char="•"/>
            </a:pPr>
            <a:r>
              <a:rPr lang="en-US" sz="1100">
                <a:solidFill>
                  <a:srgbClr val="000000"/>
                </a:solidFill>
                <a:ea typeface="Axiforma"/>
                <a:cs typeface="Axiforma" pitchFamily="34" charset="-120"/>
              </a:rPr>
              <a:t>2 onsite support (</a:t>
            </a:r>
            <a:r>
              <a:rPr lang="en-US" sz="1100" err="1">
                <a:solidFill>
                  <a:srgbClr val="000000"/>
                </a:solidFill>
                <a:ea typeface="Axiforma"/>
                <a:cs typeface="Axiforma" pitchFamily="34" charset="-120"/>
              </a:rPr>
              <a:t>Wellstar</a:t>
            </a:r>
            <a:r>
              <a:rPr lang="en-US" sz="1100">
                <a:solidFill>
                  <a:srgbClr val="000000"/>
                </a:solidFill>
                <a:ea typeface="Axiforma"/>
                <a:cs typeface="Axiforma" pitchFamily="34" charset="-120"/>
              </a:rPr>
              <a:t>)</a:t>
            </a:r>
          </a:p>
          <a:p>
            <a:pPr marL="242570" indent="-242570" algn="l">
              <a:lnSpc>
                <a:spcPts val="1332"/>
              </a:lnSpc>
              <a:spcBef>
                <a:spcPts val="392"/>
              </a:spcBef>
              <a:buSzPct val="100000"/>
              <a:buChar char="•"/>
            </a:pPr>
            <a:r>
              <a:rPr lang="en-US" sz="1100">
                <a:solidFill>
                  <a:srgbClr val="000000"/>
                </a:solidFill>
                <a:ea typeface="Axiforma"/>
                <a:cs typeface="Axiforma" pitchFamily="34" charset="-120"/>
              </a:rPr>
              <a:t>Local IT </a:t>
            </a:r>
          </a:p>
          <a:p>
            <a:pPr marL="242570" indent="-242570" algn="l">
              <a:lnSpc>
                <a:spcPts val="1332"/>
              </a:lnSpc>
              <a:spcBef>
                <a:spcPts val="392"/>
              </a:spcBef>
              <a:buSzPct val="100000"/>
              <a:buChar char="•"/>
            </a:pPr>
            <a:r>
              <a:rPr lang="en-US" sz="1100">
                <a:solidFill>
                  <a:srgbClr val="000000"/>
                </a:solidFill>
                <a:ea typeface="Axiforma"/>
                <a:cs typeface="Axiforma" pitchFamily="34" charset="-120"/>
              </a:rPr>
              <a:t>Local contact for space/catering</a:t>
            </a:r>
            <a:endParaRPr lang="en-US" sz="1100">
              <a:solidFill>
                <a:srgbClr val="000000"/>
              </a:solidFill>
              <a:ea typeface="Axiforma"/>
              <a:cs typeface="Arial"/>
            </a:endParaRPr>
          </a:p>
          <a:p>
            <a:pPr marL="242570" indent="-242570">
              <a:lnSpc>
                <a:spcPts val="1332"/>
              </a:lnSpc>
              <a:spcBef>
                <a:spcPts val="392"/>
              </a:spcBef>
              <a:buSzPct val="100000"/>
              <a:buChar char="•"/>
            </a:pPr>
            <a:r>
              <a:rPr lang="en-US" sz="1100">
                <a:ea typeface="Axiforma"/>
              </a:rPr>
              <a:t>2 for VR Support</a:t>
            </a:r>
          </a:p>
        </p:txBody>
      </p:sp>
      <p:sp>
        <p:nvSpPr>
          <p:cNvPr id="14" name="Object 13"/>
          <p:cNvSpPr/>
          <p:nvPr/>
        </p:nvSpPr>
        <p:spPr>
          <a:xfrm>
            <a:off x="8094226" y="3523369"/>
            <a:ext cx="3618595" cy="2856786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5" name="Object 14"/>
          <p:cNvSpPr/>
          <p:nvPr/>
        </p:nvSpPr>
        <p:spPr>
          <a:xfrm>
            <a:off x="8379905" y="3789341"/>
            <a:ext cx="3456711" cy="22999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811"/>
              </a:lnSpc>
              <a:buNone/>
            </a:pPr>
            <a:r>
              <a:rPr lang="en-US" sz="1530" b="1">
                <a:solidFill>
                  <a:srgbClr val="8347AD"/>
                </a:solidFill>
                <a:ea typeface="Axiforma" pitchFamily="34" charset="-122"/>
                <a:cs typeface="Axiforma" pitchFamily="34" charset="-120"/>
              </a:rPr>
              <a:t>Schedule</a:t>
            </a:r>
            <a:endParaRPr lang="en-US"/>
          </a:p>
        </p:txBody>
      </p:sp>
      <p:sp>
        <p:nvSpPr>
          <p:cNvPr id="16" name="Object 15"/>
          <p:cNvSpPr/>
          <p:nvPr/>
        </p:nvSpPr>
        <p:spPr>
          <a:xfrm>
            <a:off x="8379905" y="4109671"/>
            <a:ext cx="3456711" cy="6086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42900" indent="-242900" algn="l">
              <a:lnSpc>
                <a:spcPts val="1332"/>
              </a:lnSpc>
              <a:spcBef>
                <a:spcPts val="698"/>
              </a:spcBef>
              <a:buSzPct val="100000"/>
              <a:buChar char="•"/>
            </a:pPr>
            <a:r>
              <a:rPr lang="en-US" sz="1125">
                <a:solidFill>
                  <a:srgbClr val="000000"/>
                </a:solidFill>
                <a:ea typeface="Axiforma" pitchFamily="34" charset="-122"/>
                <a:cs typeface="Axiforma" pitchFamily="34" charset="-120"/>
              </a:rPr>
              <a:t>9/20 and 9/21 </a:t>
            </a:r>
          </a:p>
          <a:p>
            <a:pPr marL="242900" indent="-242900" algn="l">
              <a:lnSpc>
                <a:spcPts val="1332"/>
              </a:lnSpc>
              <a:spcBef>
                <a:spcPts val="392"/>
              </a:spcBef>
              <a:buSzPct val="100000"/>
              <a:buChar char="•"/>
            </a:pPr>
            <a:r>
              <a:rPr lang="en-US" sz="1125">
                <a:solidFill>
                  <a:srgbClr val="000000"/>
                </a:solidFill>
                <a:ea typeface="Axiforma" pitchFamily="34" charset="-122"/>
                <a:cs typeface="Axiforma" pitchFamily="34" charset="-120"/>
              </a:rPr>
              <a:t>10/5 and 10/6</a:t>
            </a:r>
          </a:p>
          <a:p>
            <a:pPr marL="242900" indent="-242900" algn="l">
              <a:lnSpc>
                <a:spcPts val="1332"/>
              </a:lnSpc>
              <a:spcBef>
                <a:spcPts val="392"/>
              </a:spcBef>
              <a:buSzPct val="100000"/>
              <a:buChar char="•"/>
            </a:pPr>
            <a:r>
              <a:rPr lang="en-US" sz="1125">
                <a:solidFill>
                  <a:srgbClr val="000000"/>
                </a:solidFill>
                <a:ea typeface="Axiforma" pitchFamily="34" charset="-122"/>
                <a:cs typeface="Axiforma" pitchFamily="34" charset="-120"/>
              </a:rPr>
              <a:t>10/19 and 10/20</a:t>
            </a:r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D276D18982F44DA93AF34192A62A2C" ma:contentTypeVersion="25" ma:contentTypeDescription="Create a new document." ma:contentTypeScope="" ma:versionID="73ce147cc523ad3276f8532cf37b7a1f">
  <xsd:schema xmlns:xsd="http://www.w3.org/2001/XMLSchema" xmlns:xs="http://www.w3.org/2001/XMLSchema" xmlns:p="http://schemas.microsoft.com/office/2006/metadata/properties" xmlns:ns2="342fefc9-e66f-46e8-abb7-1dc970e7c1c6" xmlns:ns3="9188f444-6c8d-474f-a7e6-4efd56468fca" targetNamespace="http://schemas.microsoft.com/office/2006/metadata/properties" ma:root="true" ma:fieldsID="9523e5346daaab1b9196138340282edc" ns2:_="" ns3:_="">
    <xsd:import namespace="342fefc9-e66f-46e8-abb7-1dc970e7c1c6"/>
    <xsd:import namespace="9188f444-6c8d-474f-a7e6-4efd56468fc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Note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2fefc9-e66f-46e8-abb7-1dc970e7c1c6" elementFormDefault="qualified">
    <xsd:import namespace="http://schemas.microsoft.com/office/2006/documentManagement/types"/>
    <xsd:import namespace="http://schemas.microsoft.com/office/infopath/2007/PartnerControls"/>
    <xsd:element name="SharedWithUsers" ma:index="4" nillable="true" ma:displayName="Shared With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ab4f1289-deca-4762-9389-0922460e2e4c}" ma:internalName="TaxCatchAll" ma:showField="CatchAllData" ma:web="342fefc9-e66f-46e8-abb7-1dc970e7c1c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88f444-6c8d-474f-a7e6-4efd56468f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8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9" nillable="true" ma:displayName="Tags" ma:internalName="MediaServiceAutoTags" ma:readOnly="true">
      <xsd:simpleType>
        <xsd:restriction base="dms:Text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1" nillable="true" ma:displayName="Location" ma:internalName="MediaServiceLocation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Notes" ma:index="16" nillable="true" ma:displayName="Notes" ma:description="All other versions live in &quot;Wake Forest Baptist Health -&gt; Supply Chain Resiliency&quot; folder as this project happened during merger." ma:internalName="Notes0" ma:readOnly="fals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description="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8c1ea919-cf17-4c33-9148-c9ecbe7f6f5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9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188f444-6c8d-474f-a7e6-4efd56468fca">
      <Terms xmlns="http://schemas.microsoft.com/office/infopath/2007/PartnerControls"/>
    </lcf76f155ced4ddcb4097134ff3c332f>
    <TaxCatchAll xmlns="342fefc9-e66f-46e8-abb7-1dc970e7c1c6" xsi:nil="true"/>
    <Notes xmlns="9188f444-6c8d-474f-a7e6-4efd56468fca" xsi:nil="true"/>
  </documentManagement>
</p:properties>
</file>

<file path=customXml/itemProps1.xml><?xml version="1.0" encoding="utf-8"?>
<ds:datastoreItem xmlns:ds="http://schemas.openxmlformats.org/officeDocument/2006/customXml" ds:itemID="{F5325563-2E6D-434C-81E4-AB80B0C7A24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79881A5-0001-42A7-90A7-471B21704525}">
  <ds:schemaRefs>
    <ds:schemaRef ds:uri="342fefc9-e66f-46e8-abb7-1dc970e7c1c6"/>
    <ds:schemaRef ds:uri="9188f444-6c8d-474f-a7e6-4efd56468fc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1FB91E7-0E3F-4083-94FD-C5C6882C8436}">
  <ds:schemaRefs>
    <ds:schemaRef ds:uri="342fefc9-e66f-46e8-abb7-1dc970e7c1c6"/>
    <ds:schemaRef ds:uri="9188f444-6c8d-474f-a7e6-4efd56468fc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176</Words>
  <Application>Microsoft Macintosh PowerPoint</Application>
  <PresentationFormat>Widescreen</PresentationFormat>
  <Paragraphs>34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5" baseType="lpstr">
      <vt:lpstr>Calibri</vt:lpstr>
      <vt:lpstr>Arial</vt:lpstr>
      <vt:lpstr>Office Theme</vt:lpstr>
      <vt:lpstr>PowerPoint Presentation</vt:lpstr>
      <vt:lpstr>PowerPoint Presentation</vt:lpstr>
    </vt:vector>
  </TitlesOfParts>
  <Company>Beautiful.ai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MCG Health NLO</dc:title>
  <dc:subject>MCG Health NLO</dc:subject>
  <dc:creator>steven.leclercq@wellstar.org</dc:creator>
  <cp:lastModifiedBy>Do, Drew</cp:lastModifiedBy>
  <cp:revision>1</cp:revision>
  <dcterms:created xsi:type="dcterms:W3CDTF">2023-08-04T19:59:24Z</dcterms:created>
  <dcterms:modified xsi:type="dcterms:W3CDTF">2023-08-29T21:06:27Z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0x0101009ED276D18982F44DA93AF34192A62A2C</vt:lpwstr>
  </property>
  <property fmtid="{D5CDD505-2E9C-101B-9397-08002B2CF9AE}" pid="3" name="MediaServiceImageTags">
    <vt:lpwstr/>
  </property>
</Properties>
</file>